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9" r:id="rId3"/>
    <p:sldId id="270" r:id="rId4"/>
    <p:sldId id="277" r:id="rId5"/>
    <p:sldId id="278" r:id="rId6"/>
    <p:sldId id="271" r:id="rId7"/>
    <p:sldId id="276" r:id="rId8"/>
    <p:sldId id="272" r:id="rId9"/>
    <p:sldId id="273" r:id="rId10"/>
    <p:sldId id="274" r:id="rId11"/>
    <p:sldId id="275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319">
    <iact:property name="dataType"/>
    <iact:actionData xml:id="d0">
      <inkml:trace xmlns:inkml="http://www.w3.org/2003/InkML" xml:id="stk0" contextRef="#ctx0" brushRef="#br0">7737 7839 0,'0'-26'87,"0"1"-40,-26 25-36,-50 0-1,-203-25-1,-127 25 2,102 0 0,50 0-3,51 0 3,0 0-1,26 0 0,24 0 0,27 25 0,24-25 0,26 25-1,-25 1 1,24 50 2,-49-51-4,50 51 2,-51 26 1,25 25-2,-50 25 1,51-25 0,-1 0 0,51-26 0,1-25 0,24-25 0,1 25 0,-1-51 0,1 26 0,25 0-1,0-26 2,0 26-2,25 25 1,102 25 1,0 26-1,51-25-1,-26-1 3,0-25-3,26 26 0,50-26 1,0 0 2,-25 0-3,26-51 0,24 52 1,-24-1 2,-26-26-4,25-24 2,-76-1 0,-25 0 1,-51 26-2,0-51 2,26 0-1,-52 0-2,-24 0 14,24 0 236,280 0-248,533-101 1,-407 50-2,52 26 2,-153 25-1,0-51 0,-101 51 0,-1 0-1,-50 0 1,-25 0 0,-77 0-1,26-25 1,-25 25 0,25-26 0,-51 1 2,0-1-4,-25 1 3,-1 0 0,-24 25-3,-1-26 2,0 1 10,1 25-10,-26-25-1,0-1 2,25 1-1,-25-26-1,0 26 13,26-1-13,-26 1 1,0 0 9,0-1 1,0 1 209,0 0-159,-51-26-58,-203-177-4,-126-51 4,50 25-5,0 51 4,0 51 0,26 25-2,25 0 1,25 102 1,-25-26-2,76 51 1,51 0 0,0 0-1,76 0 1,-26 0 0,26 0 1,25 25-2,0 1 1,26-26 279,-26 0-279,-25-26 0,-203-101 1,-51 1-3,102 50 3,25-1-1,26 27 0,50-1 2,51 26-5,25 25 4,0-26-2,26 26 2,-1 0-1,1 0 10,0-25 0,-1 25 19,1 0 1</inkml:trace>
    </iact:actionData>
  </iact:action>
  <iact:action type="add" startTime="71091">
    <iact:property name="dataType"/>
    <iact:actionData xml:id="d1">
      <inkml:trace xmlns:inkml="http://www.w3.org/2003/InkML" xml:id="stk1" contextRef="#ctx0" brushRef="#br0">18620 7230 0,'0'-25'12,"-102"25"25,-278-76-28,-128 25 1,102 51 1,51 0-2,51 0 1,-26 51 0,76 25 0,-25 51 0,0-26 0,0 102 0,0-51 0,51 0 0,50 51 1,26-76-2,25 25 1,26-25 1,50-51-2,0 26 2,-25-26-2,76 0 1,-25 51 0,25-51 0,0 0 0,0 51 0,0-26 0,25 1 0,51-26 0,0 51 0,127 25 0,-25 25 0,101-24 0,0-27 2,76 1-4,-25-25 3,-76-26-3,50-26 2,-25-24 2,-25-26-3,-51 51 1,50-51-1,-75 0 1,25 0 0,-51 0 1,51 0-1,-25 25 0,-26-25-1,0 25 3,-25-25-3,-51 26 0,-25-26 2,-26 0 239,77 0-236,380 0-10,583 0 6,-507-51 2,-50 51-4,-103 0 2,1 0 0,-101-25 0,-52 25 1,1-51-2,-102 51 1,-25-26 2,0 1-4,-51 0 1,0-1 1,-25 1 0,-26 0 0,26-1 0,-26-50 2,-25-51-3,26-76 0,-26-101 2,0 0-2,-76-1 2,-51-25-2,0 51 1,26 102 0,-1-26 0,1 51 2,-26 25-4,-25-51 3,-26 52-2,0-1 1,-101 51 0,0 0 0,26 25 2,-52 25-2,52 26-2,-77 51 2,76 25 0,26 26 0,-1-26 0,52 25 0,-1 26-1,153-127 271,-77 0-260,-227-51-10,-27-75 1,27 49-2,75 1 1,26 0-1,-1 26 3,128-1-2,-1 51-2,26-26 4,26 1-4,-1 25 2,25-25 3,1 25-6,0 0 13,-1 0-10,1 0 20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43">
    <iact:property name="dataType"/>
    <iact:actionData xml:id="d0">
      <inkml:trace xmlns:inkml="http://www.w3.org/2003/InkML" xml:id="stk0" contextRef="#ctx0" brushRef="#br0">3551 12633 0,'25'25'76,"1"-25"-67,-26 26 1,25-1 0,0-25 0,1 0 2,-26 25-2,76-25 1,0 0-4,51 0 3,-51-25 0,51 0 0,-51-77 3,25 52-3,-25-1 0,26-25 0,-26 0-3,-51 25 5,26 26-1,0-26-4,-51 25 3,25 26 2,1-25-2,-1 25 10,-25-25 1,25 25-14,-25-26 35,26 1-4,-77 25 123,26 0-153,-26 0 2,25 0 0,-24 0 0,-1 0 0,26 0 2,-51 25-2,25 1 0,25-26 8,-24 25-8,24-25 2,1 0-4,0 25 5,-1-25-6,26 26 25,-25-26-24,-1 0 34,1 0-4,0 0-18,-1 25 9,52-25 32,24 0-51,77 0 2,0 0-2,0 0 0,-51 0-2,0 0 5,-25 0-4,0 0-2,-1 0 3,-24 0 3,-1 26-5,1-1 13,-26 0-10,0 26-2,0 25 2,0 0-4,-51 51 6,25-51-3,-24 26 0,24-26-3,-24-26 3,24-24 3,1 25-3,-1-51-3,1 25 6,0-25 4,25 25 13</inkml:trace>
    </iact:actionData>
  </iact:action>
  <iact:action type="add" startTime="10384">
    <iact:property name="dataType"/>
    <iact:actionData xml:id="d1">
      <inkml:trace xmlns:inkml="http://www.w3.org/2003/InkML" xml:id="stk1" contextRef="#ctx0" brushRef="#br0">7153 12050 0,'0'-26'38,"0"1"82,0 0 150,0-1 320,26 26-551,-26-25-28,25 25 36,0 0 4,1 0 0,-1 0-23,0 0-7,1 0 1,-1 0-15,1 0 3,24 0 0,-24 0 3,-1 0-6,0 0 3,1 0 0,24 0 0,1 0 0,0 0 3,0 0-6,25 0 3,-25 0 0,-1 0 0,1 25 0,0-25 2,-26 0-2,26 0 0,-26 0 8,1 0-8,-1 0 0,0 0 0,-25 26 0,26-26 22,-1 0 255,77 0-277,202 0 0,102 0 0,-102 0 3,-50 0-6,0 0 5,-51 0-4,-26 0 2,-25 0 3,1 0-7,-52 0 4,51 0 3,-25 0-3,25 0 1,-50 0-4,50 0 3,-25 0-1,50 25 1,26 51 3,-76-51-5,25 26 4,-25-26-2,0 1-3,-25-1 3,-26-25 3,51 26-3,-77-26 0,1 25-3,0-25 7,-1 0-8,-24 0 6,-1 0-4,1 0 22,-1 0 212,76 0-234,229 0 1,51 0 1,-102 0 1,-76 0 1,-51 0-4,-25 0 1,-51 0 2,-25 0-2,-1 0 7,-24 0-9,-1 0 0,0 0 4,1 0 8,-1 0 11,1 0-10,-1 25 2,0-25-14,26 0 2,50 0 2,-50 0-4,-25 0 2,-1 0 0,0 0 0,1 0 10,-1 0 10,-76 0 10,-76-76-28,-25 25-4,0-50 5,76 76-6,25-51 3,0 50 0,1 26 3,24 0-6,1 0 3,0 0 3,-1 0 24,1 0-5,50 0 15,153 26-36,50 126-1,-50-51-1,-51 1 2,-51-52-1,0 26 0,-25-50 10,-51-1-8,25 1-4,-25-1 4,25-25-4,-25 25 11,0 1 4,-25-26 7,-26 25-23,0 26 3,-25-1 4,-25-24-7,25-1 2,25-25 4,26 26-6,-1-26 3,1 0 10,0 0-7</inkml:trace>
    </iact:actionData>
  </iact:action>
  <iact:action type="add" startTime="23754">
    <iact:property name="dataType"/>
    <iact:actionData xml:id="d2">
      <inkml:trace xmlns:inkml="http://www.w3.org/2003/InkML" xml:id="stk2" contextRef="#ctx0" brushRef="#br0">2714 16818 0,'51'0'20,"50"0"-8,127 26-1,51-26-4,-76 25 5,-51-25-4,-25 0 4,-51 0-4,1 0 5,-27 0-6,1 0 5,-26 0-4,26 0 4,-26 0 16,1 0-6,-1 0 5,1 0-3,-1 0-5,0 0 28,1 0 3,-1-25 20,0 25-28,-25-26-32,26 26 1,-1 0-4,1-25 23,-1 25-10,0 0 0,-25-25 0,26 25-10,-26-26 29,-26 26-26,1 0-5,-26 0 2,0-25-1,26 25 4,-51-25-4,51 25-1,-1 0 2,-25-26 2,26 26-4,0 0 15,-1 0-16,52 0 84,101 0-82,25 51 4,-25 25-6,-26-51 7,-25 1-7,-25-1 2,-26-25 4,1 26-6,-1-26 5,-25 25 16,25-25-15,-25 25 14,-25 1-4,-26-26-16,-25 25 6,25 0-6,1 1 3,-1-26 0,0 0 2,26 25-2,0-25-2,-1 0 4,1 0 8,-1 0 0,1 0 68</inkml:trace>
    </iact:actionData>
  </iact:action>
  <iact:action type="add" startTime="30612">
    <iact:property name="dataType"/>
    <iact:actionData xml:id="d3">
      <inkml:trace xmlns:inkml="http://www.w3.org/2003/InkML" xml:id="stk3" contextRef="#ctx0" brushRef="#br0">12963 13622 0,'0'51'136,"101"51"-126,102 50-1,0-51 5,25-25-5,127-25-2,1-76 3,126-102 0,-26-51 3,178-101-3,-202 26-3,24 50 3,-24-26 0,-103 77 3,-75 25-4,-76 26-1,-1 75 2,-101-50 0,-25 51 0,0 0 3,-26 25-5,0 0 1,1 0 1,-1 0 13,-25-26 124,0 1-97,-101 25-41,-77 0 4,-25 0-3,0 0-2,76 0 2,26 0-1,-26 0 2,76 0 1,1 0-2,-1 0-1,26 0 2,-1 0 6,52 0 24,75 0-32,127 0 1,-75 0 0,24 0 0,-75 0 3,-26 0-6,-26 0 3,1 0 2,-25 0-2,-1 0-2,0 0 4,1 0 8,-26 25 8,-51 26-8,0 0-10,-50 50 0,50-50-1,0 25 5,0-51-7,26 26 3,0-26 0,-1 1-1,1-1 2,0 1-2,25-1 4,-26 0-6</inkml:trace>
    </iact:actionData>
  </iact:action>
  <iact:action type="add" startTime="36496">
    <iact:property name="dataType"/>
    <iact:actionData xml:id="d4">
      <inkml:trace xmlns:inkml="http://www.w3.org/2003/InkML" xml:id="stk4" contextRef="#ctx0" brushRef="#br0">4109 3121 0,'0'-26'10,"0"77"201,25-26-203,1 1 2,-26 25 0,25-51 3,0 0 6,-25 25-1,26-25 2,-1 0 0,1 0 0,50-51-10,51-25 0,-26-25-1,-25 50 2,0-25-1,0 0 3,-25 25-6,-26 26 5,1 25-4,-26-26 4,25 1-2,1-1-2,-1 1 12,-25 0-10,25 25 2,1-26-4,-1 26 2,0-25 9,1 0 1,-1-1 4,0 26 6,-25-25-21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26">
    <iact:property name="dataType"/>
    <iact:actionData xml:id="d0">
      <inkml:trace xmlns:inkml="http://www.w3.org/2003/InkML" xml:id="stk0" contextRef="#ctx0" brushRef="#br0">4794 10350 0,'0'-25'21,"51"101"64,-26 0-75,26 25 1,0-50-1,25-26-1,-51 26 2,26-25-2,25-26 1,76 0 1,0 0-2,26 0 2,-77-77-2,26 27 1,0-26 0,-26 0 1,26-26-1,-51 51-2,1-50 2,-1 25 0,-26 25 0,-24 0 0,-1 1 0,0 24 0,1 1 1,-1-1 9,-25 1-1,26 25 2,-26-25 207</inkml:trace>
    </iact:actionData>
  </iact:action>
  <iact:action type="add" startTime="24611">
    <iact:property name="dataType"/>
    <iact:actionData xml:id="d1">
      <inkml:trace xmlns:inkml="http://www.w3.org/2003/InkML" xml:id="stk1" contextRef="#ctx0" brushRef="#br0">11973 10629 0,'76'0'58,"863"0"-48,507 0 1,-76 25-2,-127-25 1,-761 0 0,25 51 1,-152-51-1,-101 0 0,-26 0-1,-126 26 1,-26-26 0,-25 0 1,-26 0-2,0 0 2,1 0-1,-1 0 19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99">
    <iact:property name="dataType"/>
    <iact:actionData xml:id="d0">
      <inkml:trace xmlns:inkml="http://www.w3.org/2003/InkML" xml:id="stk0" contextRef="#ctx0" brushRef="#br0">1674 2943 0,'0'26'58,"76"50"-49,-25 50 3,-1-49-2,1-1-3,-26-26 3,1-50 0,-1 26 3,0-26-3,1 25-3,50-25 5,25-25-4,128-102 6,-52 25-8,26-50 7,-25 51-6,-102-26 6,76 25-3,-101 26-4,0 26 5,-1-26-2,-24 76 4,-1-26-2,0 1-5,-25-1 4,26 1 10</inkml:trace>
    </iact:actionData>
  </iact:action>
  <iact:action type="add" startTime="84106">
    <iact:property name="dataType"/>
    <iact:actionData xml:id="d1">
      <inkml:trace xmlns:inkml="http://www.w3.org/2003/InkML" xml:id="stk1" contextRef="#ctx0" brushRef="#br0">1319 12912 0,'0'0'6,"50"102"0,77 75 5,-25-50 3,-52 0-7,1-77 0,0 27 3,-26-77-3,1 25 0,24-25 2,1 0 3,25 0-1,127-102-1,76-100-3,-51 24 6,51-76-3,1 51-3,-1 51 6,-51 0-6,-51 51 3,-24-1 0,-52 77 3,-50-26-6,0 26 6,-26 25-6,0-26 6,1 26-3,-1 0 7,-25-25 13,25 25-17,1 0 77</inkml:trace>
    </iact:actionData>
  </iact:action>
  <iact:action type="add" startTime="104781">
    <iact:property name="dataType"/>
    <iact:actionData xml:id="d2">
      <inkml:trace xmlns:inkml="http://www.w3.org/2003/InkML" xml:id="stk2" contextRef="#ctx0" brushRef="#br0">2714 15246 0,'0'-26'18,"0"1"11,0 0 1,101-1-20,1 1 0,25 0-1,-1-1 2,-24 1 1,-26 25-3,25-26-1,-50 26 4,25 0-1,-25 0-2,-26 0-1,1 0 15,-1 0-16,0 0 15,-75 0 78,-26 0-90,-26 0 0,-25 0-3,26 0 6,-26 0-3,51 26-3,0-26 6,25 0-2,0 25-5,1-25 7,24 0-6,1 0 5,0 0-1,-1 0 6,128 0 43,75-25-48,26 25-1,-51-51-4,-25 51 4,-25 0-3,-52 0 2,1 0 0,0 0 0,-26 0 2,1 0-4,-1 0 4,-25 25 38,0 1-38,0-1-6,0 26 16,0 0-14,0-26 2,0 26 0,0-1 0,0-24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81">
    <iact:property name="dataType"/>
    <iact:actionData xml:id="d0">
      <inkml:trace xmlns:inkml="http://www.w3.org/2003/InkML" xml:id="stk0" contextRef="#ctx0" brushRef="#br0">4134 8625 0,'26'0'90,"-1"51"-80,0-26-1,1 26 2,-26-26 18,25-25-19,1 0 10,24 0-10,26 0 0,77-25 2,24-102-4,52-25 5,-52 51-6,1-1 3,-26 1 4,-25 50-6,-51-25 1,-25 25 0,-1 26 1,-24-1 0,-1 26 2,0 0-2,-25-25 0,26 25 8</inkml:trace>
    </iact:actionData>
  </iact:action>
  <iact:action type="add" startTime="10316">
    <iact:property name="dataType"/>
    <iact:actionData xml:id="d1">
      <inkml:trace xmlns:inkml="http://www.w3.org/2003/InkML" xml:id="stk1" contextRef="#ctx0" brushRef="#br0">4134 10426 0,'0'26'22,"0"-1"6,0 0-16,0 26-4,26 0 4,-26-26 0,0 0-6,0 1 4,25-1 10,0-25 0,26 0-8,25 0-2,0 0 0,26-25 1,25-26-2,0-50 1,-51 25 0,25-1-3,-50 27 7,0-1-8,-1 26 4,-24-26 0,-1 26 3,0-1-2,-25 1 5,26 25-6,-26-26 10,25 26 0</inkml:trace>
    </iact:actionData>
  </iact:action>
  <iact:action type="add" startTime="11843">
    <iact:property name="dataType"/>
    <iact:actionData xml:id="d2">
      <inkml:trace xmlns:inkml="http://www.w3.org/2003/InkML" xml:id="stk2" contextRef="#ctx0" brushRef="#br0">3855 12963 0,'26'0'20,"-1"0"-2,26 0-8,0 0 0,25 25 2,25 26-2,1-26 1,-1-25-2,26 0-1,-26 0 2,26-25 0,-51 0 3,51-26-6,-51-25 6,76-26-6,-25 1 4,-51-1-2,26 52 3,-26-27-4,0 1 2,-25 51 0,25-26 3,-51 26 4,1 25-8,-26-25 3,25 25-4,0 0 25</inkml:trace>
    </iact:actionData>
  </iact:action>
  <iact:action type="add" startTime="18779">
    <iact:property name="dataType"/>
    <iact:actionData xml:id="d3">
      <inkml:trace xmlns:inkml="http://www.w3.org/2003/InkML" xml:id="stk3" contextRef="#ctx0" brushRef="#br0">7458 7357 0,'0'0'6,"0"25"-3,0 1 7,0-1 3,0 0-6,0 1 30,-26-26 53,1-51-52,25-25-27,-25-51 0,25 26-1,-26-26-3,26 51 6,0 0-4,0-1 1,0 52-2,0-26 4,0 26-2,0 0-2,0-1 4,0 1 36,26 25 14,126 0-52,101 0 1,103 51-5,-52-26 7,26 26-6,76-26 6,-102-25-5,102 51 1,0-51 4,-51 0-3,51-26-3,0 26 4,-51-25 1,-51 25-5,52-51 3,-52 51 2,-50 0-4,-51 0 4,25 0-4,-25 0 5,0 0-6,-51 0 6,0 0-4,-25 0-1,25 0 2,0 0 0,-50 0 0,25 0 2,-51 0-4,0 0 5,-25 0-4,-1 0 2,1-25-4,0 25 5,-26 0-4,1 0 4,-1 0-1,0 0-2,1 0 1,25 0 1,-1 0-2,1 0-1,25 0 1,-25 0 2,25 0-1,0 0 0,51 0 0,-51 0 2,51 0-4,-26 51 2,26-51-1,-51 25 2,0-25-2,26 25 1,-51-25 1,-1 0-2,1 0 11,-26 0-10,1 26 0,-1-26 0,1 0 5,50 0 220,177 0-225,1 0 2,-102 0-4,-50 0 5,25 0-7,-77 0 5,1 0-1,0 0 10,-26 0 2,0 0-14,1 0 24,-26 76 75,0-25-97,0 75 0,0-49 2,-26-1-4,26 25 2,-25-25 0,0-25 2,-1 0-5,-24-1 4,50 1-1,0-25 0,0-1 10,-26-25 3,26 25-6,-25-25 56,0 0-27,-1 0-25,1-25-11,-1-26 0,26 26-1,-25-1 1,0 1 1,25 0-2,-26 25 1,26-26 20,0 52 63,0 24-84,51 1 1,-26 0 0,1-26 1,-1 1-5,1-1 4,-1 0 1,0 1 11,26-26-11,-26 0-2,1 25-2,-1-25 6,0 0 8,1 0-12,-1 0 21,1-25-11,-26-1-11,25 1 5,0 0 7,-25-1-13,26 26 36</inkml:trace>
    </iact:actionData>
  </iact:action>
  <iact:action type="add" startTime="23965">
    <iact:property name="dataType"/>
    <iact:actionData xml:id="d4">
      <inkml:trace xmlns:inkml="http://www.w3.org/2003/InkML" xml:id="stk4" contextRef="#ctx0" brushRef="#br0">20142 9386 0,'0'-25'28,"-26"25"-16,1 0-4,-26 0 0,-25 0 5,-51 0-7,26 0 4,25 0 2,-26 0-4,26 0 2,25 0 2,26 0-2,0 0 0,-26 25-3,-25 26 3,76-26 3,-51 1-3,0 24 0,-25 26-3,26-50 6,24 25-6,-25-26 16,26 0-16,0 1 3,25-1 0,-26 0 0,1 1 10,25-1-8,-25 0-4,-1 26 2,-24 76 4,24 0-5,1-26-2,-26 26 3,51 0 0,0-26 3,0-24-6,0 49 3,0-49 3,0-1-6,0 0 6,25 25-6,1 1 3,-1-1 0,1 1 0,-1-26 1,0 25-2,1-50 4,-1 25-6,0-25 6,26-1-6,25 52 3,0-26 0,51 0-1,-25 0 4,-1 0-5,1-50 2,-26 24 0,0-24 0,-25-1 2,25 0-4,0-25 1,-26 26 4,1-26-3,0 0-3,0 25 7,-1-25 244,179 0-248,126 0-2,-51 0 2,-151 0 3,24 0-6,-25 0 5,-50 0-4,-1-25 1,-75 25 2,24-26-1,-24 26-1,-1 0 5,0 0-5,1-25-1,-1 25 12,-25-25-11,26-1 1,-26 1 0,25-26 4,0 1-8,1-1 4,-1 0 3,26-25-6,-26 25 3,-25 1 3,0-27-3,26-24 0,-26 25-3,0 0 3,0 0 0,0 25 3,0-25-6,0-26 7,-51 26-8,51 0 4,-26 0 0,1-25 0,0 25 0,-1-1 0,1-24 0,25 76 0,-25-52 0,-1 1 4,1 26-9,25-1 8,-26 0-6,26 0 6,-25 1-2,0-1-5,25 26 7,-26-1-3,1 26-2,0 0 261,-1-25-259,26 0 2,-76-26-4,-76-76 2,76 25 3,0 26-3,-26 26-3,52-52 6,-1 51-6,0 26 5,26-26-4,-26 1 4,0 24-2,-25 1 2,25 0-6,1-1 8,-1 1-9,26-1 6,-1 1-2,-25 25 1,26-25 3,-26 25-5,1-26 4,-1 26-4,25 0 1,-24-25 2,-1 25-1,0 0 12,26 0-15,-26 0 4,26 0 1,-1 0-5,1 0 13,0 0 0,-1 0-10,-24 0 4,-1 25-8,-25 1 5,25-1-2,0 0 4,-25 26-6,51-25 17,-1-1-18,1-25 4,0 0 0,25 25 0,-26-25 13</inkml:trace>
    </iact:actionData>
  </iact:action>
  <iact:action type="add" startTime="27565">
    <iact:property name="dataType"/>
    <iact:actionData xml:id="d5">
      <inkml:trace xmlns:inkml="http://www.w3.org/2003/InkML" xml:id="stk5" contextRef="#ctx0" brushRef="#br0">22603 9665 0,'0'-25'141,"25"-26"-135,76-203 4,26-101 0,-25 26 0,25 126 0,-51 25 0,-26 0 3,-24 52-6,50-1 5,-76 51-1,25 0-4,1 0 3,-26 25 2,0 0-2,25 26-2,-25-26 2,0 26 0,0-1-1,0 1 14,0 0-16,0-1 13,0 1 12,-25 25 535,-1 25-547,26 1 0,-25-1 10,-1-25-21,1 0 14,0 25-13,-1 1-1,26-1-1,-25 0 5,25 1-6,0-1 3,-25-25 0,-1 0 13,26 25-14,51-25 128,0-25-115,-26 0-10,26-1-3,-26 1 2,1 25-5,-1-25 7,0-1 4,1 26 3,-1-25 13,0 25 6,1 0-20,-1 0-10,-25 25 1,26 26 2,-1 0-2,0-1-2,1 27 7,-1-27-8,26 52 0,-51-52 3,0 1 3,0-25 5,0-1-6,0 0-2,0 1 10</inkml:trace>
    </iact:actionData>
  </iact:action>
  <iact:action type="add" startTime="73097">
    <iact:property name="dataType"/>
    <iact:actionData xml:id="d6">
      <inkml:trace xmlns:inkml="http://www.w3.org/2003/InkML" xml:id="stk6" contextRef="#ctx0" brushRef="#br0">8193 7940 0,'0'26'164,"51"24"-154,-26-50 0,26 26 0,-25-1 3,-1-25-4,0 0-1,1 0 2,50-25 0,51-178 3,25-76-6,-25 51 3,-26-1 0,1 52 2,-26 50-4,-26 51 1,-24 0 2,-1 25-2,1 0 2,-1 26-2,-25-1 2,0 1-2,25 25 4,-25-25-6</inkml:trace>
    </iact:actionData>
  </iact:action>
  <iact:action type="add" startTime="75637">
    <iact:property name="dataType"/>
    <iact:actionData xml:id="d7">
      <inkml:trace xmlns:inkml="http://www.w3.org/2003/InkML" xml:id="stk7" contextRef="#ctx0" brushRef="#br0">10502 8524 0,'25'0'37,"1"0"-6,-1 0-11,51 0-10,0 0 0,102 0 0,-77-76 0,77 25 0,-26-101 0,26-1 3,-77 27-6,51-52 6,-101 51-3,50 26-3,-50 25 3,0 0 0,-26 25 0,1-51-1,-1 52 1,0-1 1,1 26 2,-1-1-6,1 1 7,-26-1-9,25 1 8,-25 0-3,0-1 0,25 26-3,-25-25 14</inkml:trace>
    </iact:actionData>
  </iact:action>
  <iact:action type="add" startTime="80296">
    <iact:property name="dataType"/>
    <iact:actionData xml:id="d8">
      <inkml:trace xmlns:inkml="http://www.w3.org/2003/InkML" xml:id="stk8" contextRef="#ctx0" brushRef="#br0">14155 8295 0,'25'0'37,"1"0"3,24 0-29,1 0-2,25 26-1,-25-1 2,0 1 0,-26-26 0,0 0 2,1 0-4,24 0 2,1-26 0,76-101 0,76-152 0,-25 51 0,-26 0 3,0-1-6,-25 52 3,-26 50 0,-50 0 3,-26 51-3,26 0-3,-51 25 3,26 1-1,-1 50 5,-25-26-7,0 1 2,25-1 14,-25 1-15,0 0 33,-25 25 258,0 0-288,-1 0-4,-75 50 3,25 1 3,-51 0-6,51 0 6,-26 25-2,51-51-5,26 0 4,0-25 0,-1 0 3,1 26-4,0-26 11,25 25-3,25-50 37,102-26-45,0-25-2,-51 0 6,51 0-3,-77 50-3,52-24 6,-51 24-3,-26 1 7,0 0-3,1 25-8,-1 0 14,0 50 21,-25 26-30,0 26-1,0-26-2,0 0 2,0-25 2,0-26-2,0 26-2,0-26 23,0 1-10,0-1 76</inkml:trace>
    </iact:actionData>
  </iact:action>
  <iact:action type="add" startTime="84394">
    <iact:property name="dataType"/>
    <iact:actionData xml:id="d9">
      <inkml:trace xmlns:inkml="http://www.w3.org/2003/InkML" xml:id="stk9" contextRef="#ctx0" brushRef="#br0">18823 9133 0,'25'0'41,"0"0"-36,-25 25 5,26 0-1,50 26 4,-25 0-6,50-26 3,-76 0 1,1 1 1,25-1-5,-26 1 7,0-26-5,1 0-2,-1 0 3,0 0 0,26 0 0,51-77 0,101-125 0,-26 75 0,-25-76-1,-25 76 2,-25 0 2,-52 51-6,26 0 6,-50 25-4,-26 26-2,25 25 3,1-26 10,-26 1-10,-51 25 230,-25 25-230,0 26-1,-26-25 1,51-1 4,1 0-4,24 1-4,1-26 17,25 25-16,-25-25 3,50 0 60,76 0-60,128 0 3,-52 0-6,-101 0 3,1 0 0,-52-25 0,26 25 0,-26 0 12,-25 25 9,-25 51-23,-26 0 1,-25 0 1,50-25 3,1 0-6,25-26 5,-25-25 16,25 25-19,0 1 34,-26-26-36</inkml:trace>
    </iact:actionData>
  </iact:action>
  <iact:action type="add" startTime="91777">
    <iact:property name="dataType"/>
    <iact:actionData xml:id="d10">
      <inkml:trace xmlns:inkml="http://www.w3.org/2003/InkML" xml:id="stk10" contextRef="#ctx0" brushRef="#br0">25926 11289 0,'0'25'102,"25"76"-95,26 102 3,76-25 0,-26 0 1,1-1-1,-1-25-1,26-25 2,25-25-2,26-1 2,-51-25-1,25-25-1,25 25 1,-50-25 0,51 25 1,-102-51-2,51 1 1,-26 24 0,1-50 0,-52 26 0,27-26 0,-27 0 0,-24 0 2,-1 0-2,0 0 8,1 0 2,-26-26 91,0-24-103,0-27 2,-26-24 3,-24 50-6,24 0 5,-24 1-4,24 24 2,1 1 3,-26 25-7,26-25 8,-1 25-4,1 0 6,0 0-3,-1 0 8,52 0 36,24 0-47,52 25 0,25 26-1,-26 25 5,-50-25-8,0-26 4,-1 26 0,-24-1 0,-1-24 3,0-1-6,-25 1 3,26-26 2,-26 25 6,0 0 1,0 1-6,0-1-5,0 0 5,-26 26-7,-75 0 7,-26 50-3,51-25 0,-51-50-3,76 24 3,1-24 0,-1-1 0,26 1 2,-1-26 1,26 25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18">
    <iact:property name="dataType"/>
    <iact:actionData xml:id="d0">
      <inkml:trace xmlns:inkml="http://www.w3.org/2003/InkML" xml:id="stk0" contextRef="#ctx0" brushRef="#br0">9030 6215 0,'26'0'89,"-1"0"-82,77 0 6,151-50-6,153-153 3,26 0 2,-1-102-2,-51 102-2,-50-50 2,-76 101 0,-77 50 0,-24 1 0,-77 25 0,-26 50-1,-24 26 5,-1-25-8,1 25 7,-26-26-6,-77 26 103,-75 0-100,-25 0 0,24 77 0,-24-77 0,75 25 0,1 0 3,50 1-6,-25-26 2,51 0 1,-1 0 4,1 25-4,0-25 9,101 0 28,25 0-34,26 25-6,-26-25 7,-50 0-5,25 0-2,-50 0 3,-1 26 0,0-26 0,1 0 10,-1 0 3,-25 25-16,0 1 3,0-1 0,0 0 0,0 26 0,0 0 3,0-1-6,0 1 3,0 0 0,0 0 2,0-26-1,0 0-5,0 26 4,0-26 25,0 1-17,0-1 12</inkml:trace>
    </iact:actionData>
  </iact:action>
  <iact:action type="add" startTime="22599">
    <iact:property name="dataType"/>
    <iact:actionData xml:id="d1">
      <inkml:trace xmlns:inkml="http://www.w3.org/2003/InkML" xml:id="stk1" contextRef="#ctx0" brushRef="#br0">2003 14003 0,'0'25'16,"26"26"-4,-1 0-1,1-26-5,-1 26 4,0-26 4,1-25-6,-26 25 2,25-25 0,-25 26-2,25-1 12,1-25-1,-1 0 3,1 0-13,50 0 3,0-25-2,0-51 0,25 25-3,-50 0 6,0 26-2,0 0 0,-26-1-3,-25 1-1,25-1 6,1 26-5,-52 0 223,-24 0-223,-1 26 4,0-26-2,0 25 0,1-25-3,24 0 5,1 0-1,-1 0-4,1 0 23,0 0 10,75 0 39,27 0-67,-27 0-3,26-25 3,-25-1-2,-25 26-3,-1-25 4,0 25-2,1 0 11,-1 0 34,0 0-38,1 0 6,-26 25-14,0 26 4,25 0-4,-25 0 2,0-1 0,0 26 2,0-50-4,0 25 5,0-26-6,0 0 16,0 1-4,-25-26-11,25 25 2</inkml:trace>
    </iact:actionData>
  </iact:action>
  <iact:action type="add" startTime="47759">
    <iact:property name="dataType"/>
    <iact:actionData xml:id="d2">
      <inkml:trace xmlns:inkml="http://www.w3.org/2003/InkML" xml:id="stk2" contextRef="#ctx0" brushRef="#br0">10933 16032 0,'-25'0'78,"-26"0"-58,-25 0-9,-76 0 1,-26 0-5,77 0 6,25 0-6,-51 0 4,51 0-2,25 0 3,-25 0-4,25 0 4,-25-25-1,25 25-2,0 0 2,1-26-4,-1 26 3,0-25 0,26 25 0,-26-25 1,0 25-2,1 0 2,24 0 1,-24-26-4,24 26 4,1 0-1,-1 0-5,1 0 7,0 0 263,-1 0-266,1 0 1,0 0-1,-77 0 0,1-25 0,-26 25-1,25 0 4,26 0-6,-25 0 3,75 0 0,-75 0 0,50 0 3,0 0 4,1 0-4,24 0-6,-24 0 6,24 0-5,-25 0 1,1 0 11,24 0-7,1 0-6,-26 0 3,26 0 2,0 0-4,-1 0 2,-25 0 0,1 25 0,-1-25 3,0 0-6,26 0 3,-26 0 3,26 26-6,-1-26 13,1 0-10,0 0 0,-1 0 2,1 0-4,0 0 14,-1 25-14,1-25 1,-1 0 1,1 0 0,-26 25 1,26-25 8,0 0-9,-1 26 0,1-26 4,-1 0-8,1 0 17,25 25-16,-25-25 3,-1 0 12,1 25-14,-26-25 2,26 26 1,0-26 0,-1 0-3,1 0 2,-1 0 0,1 25 3,0-25-6,-1 0 16,26 26-6,-25-26-5,0 25 6,-1-25-8,1 25-1,-1-25 1,1 0 1,0 26 9,-1-26 0,1 0 0,25 25-11,-25-25 2,-1 0 31,1 0-25,25 25 6,-25-25-14,-1 0-1,26 26 2,-25-1 0,-1-25 0,1 0 0,0 25 0,25 1 60,-26-26-36,26 25-28,0 26 26,0-26-21,0 26-5,0 0 4,0-26 3,0 1-6,0-1 15,0 0-1,26 1 18,24-26-31,27 0 5,24 0-6,26 25 3,-51-25 2,0 0-4,0 0 4,26 0-4,-26 0 2,-26 0 0,27 0 0,-27 0 2,26 0-1,-25 0-4,0 0 5,0 0-4,25 0 1,-26 0 5,1-25-5,25 25-1,26 0 2,-51 0 0,25 0 3,-51 0-4,0 0 2,26-26-5,-26 26 6,1 0-4,-1 0 447,1 0-450,24 0 5,128 0-1,50-25 1,-76 25 0,1 0 2,-77 0-3,51 0 0,-51 0 3,25 0-4,26 0 4,0 25-1,-26 1-2,1-1 1,-26 0-2,0 1 2,-25-26 3,-1 0-6,1 0 5,-25 0-4,24 0 2,-24 0 30,-1 0 251,102 0-280,228 0-4,0 0 4,-76 50-2,-76-50 1,0 26 0,-76 25 0,-26-51 4,26 0-8,-51 25 7,1-25-6,24 25 3,-50-25 3,25 0-6,-51 0 3,1 0 0,-1 0 0,0 0 10,1 0 240,101 0-249,253-50-1,-25-1 1,-101-25-2,-26 50-1,-76-24 2,1 50 0,-27-26 1,-24 26-2,-1 0 1,-50-25 0,0 25 2,0 0-4,-1 0 2,-24 0 10,-1 0 3,0 0-16,1 0 25,-26-25-14,25 25 12,-25-26-17,26 26 4,-1 0-4,0 0-7,1-25 5,-1 25 11,0 0-14,1 0 22,-1 0-11,0 0 1,1 0-10,-1 0 23,1 0 4,-26-26 103,25 26-110,0 0-20,1-25 2,24 25-4,-24 0 2,-1 0 3,26 0-6,-26-25 3,1 25 0,-1 0 10,-25-26-8,0 1 6,0-26 5,0 0-15,-101-50 0,24-26 5,-75 26-6,-25-1 7,-26 26-7,-26 51 5,26-26-5,-25 26 3,76 25 0,0 0 0,50 0 0,-25 0 1,77 0 1,24 0 275,-24 0-277,-179 0 3,-278 25-6,101 26 3,51 25 0,25 0 0,76-25 3,51-26-6,26 26 3,101-26 3,0-25-6,-26 26 6,51-26-4,26 0 9,0 25-6,-1-25 5,1 0 94,0 0-62</inkml:trace>
    </iact:actionData>
  </iact:action>
  <iact:action type="add" startTime="74015">
    <iact:property name="dataType"/>
    <iact:actionData xml:id="d3">
      <inkml:trace xmlns:inkml="http://www.w3.org/2003/InkML" xml:id="stk3" contextRef="#ctx0" brushRef="#br0">2663 16387 0,'-25'-25'18,"25"50"72,0 26-80,25 50 0,0-50 0,1 0 0,-1 0 0,-25-26 0,26 0 0,-26 1 12,25-26-4,0 0 2,51-51-8,51-127-5,76-50 3,-76 51 4,0-1-4,-51 51-4,25-25 4,-25 25 1,-25 51-2,0 25 1,-26 1 0,1-1 4,-1 25-8,-25 1 4,25 25 1,-25-25-2,0-1 13,26 26-3,-1 0 10,-25-25-18,26 25-2,-1-25 1,26-1 0,-26 1 0,0 0 0,1-1 0,-26 1 10,25 25-8,-76 0 76,1 0-76,-26 0-4,-26 25 1,26-25 1,0 26 4,25-26-8,0 25 5,26-25-2,-26 0 1,26 25 3,0-25 14,-1 0 5,77 0 27,50 26-50,52-26 1,-27 0 0,-24 0 2,-51 0-4,-1 0 2,1 0 0,-26 0 0,1 0-1,-1 0 12,-25 25-1,26 0 0,-1 1-10,-25 24 2,0-24-1,0 25-5,0-1 17,0 1-13,-25-26-3,-1 1 3,1-1 4,25 1-8,-26-1 4,1-25 3,25 25-4,-25-25-1</inkml:trace>
    </iact:actionData>
  </iact:action>
  <iact:action type="add" startTime="83595">
    <iact:property name="dataType"/>
    <iact:actionData xml:id="d4">
      <inkml:trace xmlns:inkml="http://www.w3.org/2003/InkML" xml:id="stk4" contextRef="#ctx0" brushRef="#br0">17884 8143 0,'25'0'30,"102"0"-20,228 0-4,-50 127 5,-26 25 2,-102 0-5,-50 77 4,-51 24-3,-50 52 1,-26-1-1,0 26 1,-51-76-2,-25-1 2,51-24 0,-52-52 0,52-75 0,25-26 3,-25 0-6,25-51 6,25 51-6,229-50 6,152-26-3,-51 0-1,0-26 2,0-50-2,-50 0-1,-26 51 2,-127-26 2,25 26-4,-75 25 2,-1 0 0,-75 0 0,-1 0 0,0 0 0,1 0 0,-128 25 69,-177 127-68,-51 51 1,51-25-2,0-1-3,51 26 3,50-25 1,26 25-2,51 25 4,25-76-3,76 0 0,0 77-2,127 24 1,50-50 1,77 0 0,-77-76 0,1 25 0,-102-101 3,51 50-6,-76-50 3,25-26 0,-76 1 260,0 50-260,-26 228 0,-24 153 2,24-77-1,-50-75-4,0-77 3,0 26 2,-26-77-5,-24 52 7,-1-52-8,-76-25 4,76 26 0,-76-26 0,-25 0 4,50-50-5,1 25-1,24-77 1,-24 26 1,-1-50 0,77-1 2,-26 26-4,51-51 5,0 0-6,-26 0 3,51 0 0,26 0 0,-26 0 0,1 0 0,24 0 0,1 0 0,0-25 0,-1 25 10,1-26 2,25 1 20</inkml:trace>
    </iact:actionData>
  </iact:action>
  <iact:action type="add" startTime="91904">
    <iact:property name="dataType"/>
    <iact:actionData xml:id="d5">
      <inkml:trace xmlns:inkml="http://www.w3.org/2003/InkML" xml:id="stk5" contextRef="#ctx0" brushRef="#br0">4008 7636 0,'0'-25'9,"25"50"77,0 0-76,-25 1 3,51-1-6,0 0 3,50-25 0,1 0 2,25 0-4,-26-50 4,0-1-2,-24 26-2,-27-1 2,-24 1 2,-1 25-4,0-26 2,-25 1-1,26 25 4,-1 0 14,1 0 44</inkml:trace>
    </iact:actionData>
  </iact:action>
  <iact:action type="add" startTime="93539">
    <iact:property name="dataType"/>
    <iact:actionData xml:id="d6">
      <inkml:trace xmlns:inkml="http://www.w3.org/2003/InkML" xml:id="stk6" contextRef="#ctx0" brushRef="#br0">4033 10223 0,'25'0'88,"-25"26"-81,51-1 4,-26 0-2,26 1 1,0-26 2,101 0-4,51 0 5,25-51-6,-25-25 3,26-26 0,-1-24 0,-51 24 3,1 51-6,-102-25 6,0 51-2,-25-26-5,-26 26 7,1 25-6,-1-26 3,0 26 12</inkml:trace>
    </iact:actionData>
  </iact:action>
  <iact:action type="add" startTime="96931">
    <iact:property name="dataType"/>
    <iact:actionData xml:id="d7">
      <inkml:trace xmlns:inkml="http://www.w3.org/2003/InkML" xml:id="stk7" contextRef="#ctx0" brushRef="#br0">4134 13369 0,'0'25'16,"26"26"-6,-1-1 3,26 27-5,0-52 0,50 0 3,77-25-1,75-25 1,26-77-1,0-24-2,-50 24 4,-52-25-4,1 26 2,-51 50 3,-77 0-6,1-25 3,0 51 0,-26 25 0,1-25 0,-1-1 10</inkml:trace>
    </iact:actionData>
  </iact:action>
  <iact:action type="add" startTime="98444">
    <iact:property name="dataType"/>
    <iact:actionData xml:id="d8">
      <inkml:trace xmlns:inkml="http://www.w3.org/2003/InkML" xml:id="stk8" contextRef="#ctx0" brushRef="#br0">4642 15804 0,'0'25'24,"0"26"-19,25 0 4,26-1 2,-51-24 4,25-1-11,1-25 8,-1 0-4,0 0 2,153-25 0,101-178 2,51 0-2,-102 0-2,0 25 2,1-25 2,-102 102-5,-26 25 7,-25 0-8,-51 25 8,26 26-7,-25-1 6,-1 26 6,-76 0 101,-25 0-113,-51 51 3,-25 25 3,25-25-6,0 25 6,1-25-6,24-1 3,26 1 0,25-25 2,0-1-3,26-25 0,-26 0 1,51 25 3,-25-25-4,76 0 52,50 0-51,1-25-3,-26 25 3,25-25 2,-50 25-2,-26 0 10,1 0-3,-1 0 5,0 0-4,1 25 3,-1-25 28,-25 25-19,0 1-20,0-1 0,-51 51 0,-25 51 3,0-51-6,26 26 3,24-52 1,1-24-2,-1-1 1,1-25 0,25 25 0,0 1 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607">
    <iact:property name="dataType"/>
    <iact:actionData xml:id="d0">
      <inkml:trace xmlns:inkml="http://www.w3.org/2003/InkML" xml:id="stk0" contextRef="#ctx0" brushRef="#br0">11618 6393 0,'0'-25'26,"25"25"35,26 25-50,0 26-1,0-26 0,-1 0 0,1-25 3,25 0-7,51 0 7,25-50-5,-25-52 1,51 1 4,-51 50-5,25-50 5,-102 50-7,27-25 4,-52 76 0,26-51 3,-26 26 4,0 25 6,-25-26-14</inkml:trace>
    </iact:actionData>
  </iact:action>
  <iact:action type="add" startTime="23885">
    <iact:property name="dataType"/>
    <iact:actionData xml:id="d1">
      <inkml:trace xmlns:inkml="http://www.w3.org/2003/InkML" xml:id="stk1" contextRef="#ctx0" brushRef="#br0">15474 6190 0,'25'51'76,"1"-1"-64,-26-24-2,25-1-2,-25 1 4,25-26-4,-25 25 2,26-25 10,50-25-7,102-77-1,50-101-7,-51 51 5,1 25-1,-77 26 1,-24 50 4,-27 0-7,1 26 2,-26-26 2,1 51-2,-1-25 4,1-1 5</inkml:trace>
    </iact:actionData>
  </iact:action>
  <iact:action type="add" startTime="26320">
    <iact:property name="dataType"/>
    <iact:actionData xml:id="d2">
      <inkml:trace xmlns:inkml="http://www.w3.org/2003/InkML" xml:id="stk2" contextRef="#ctx0" brushRef="#br0">10629 6951 0,'-26'0'7,"1"0"5,0 0-2,-1 0 7,1 0-5,-26 25-5,0-25 16,1 0-14,-1 26 2,-25-26-4,-26 0 3,26 0 3,0 25-6,0-25 3,-25 51 0,24-26-1,1-25 1,0 26 0,25-26 1,-50 25 2,50 0-4,1-25-1,-1 26 4,0-1-4,0-25 2,1 25-1,-1 1 4,-25 25-6,0-26 7,-26 51-8,51-25 7,-25-1-6,26 1 6,-1-25-3,25 24-3,-50 1 3,76-26 0,0 1 263,0 50-264,0 228-1,0 102 2,0-152 0,51-26 0,-26-76 0,-25-25 0,26-51 0,-26-25 0,0-26 3,25 1-4,-25-1-1,26 0 5,-1 1 7,-25-1-11,51 0-1,-1 26 2,27 0 0,-77-26 251,50 26-251,204 127 1,76 75-4,-51-50 6,-51-101-5,-50-1 4,-1-25-2,-50 0-3,-51-25 6,0-26-6,26 1 3,-51-1 3,-1 1-1,-24-26-7,-1 25 6,0-25 11,26 0 208,254 0-223,227 76 4,-177-25-1,-101-51-1,-51 0 2,0 0-1,-76 0-1,-26 0 4,1-26-6,-51-24 6,-1 24 4,-24-24-6,50-52 1,-51 1-5,51-128 6,-50 26-6,50-76 6,-51 127-6,-25-76 4,51 76-2,-26-26 1,-25 77 1,0-26-2,0 51 2,0 0-2,0 25 1,0 0 3,0 0-6,0 26 6,-51-26 217,-126-177-224,-51-51 8,75 101-7,26 52 2,26 24 1,50 26 0,1 25 3,-1 1-5,-25-27 1,50 27 13,1-1-11,-51-25-1,50 25-1,-24 26-2,-1-26 3,26 26 1,-26-1 1,51 1-2,-25 25 0,-1-25-2,1-1 5,-1 26-3,1-25-3,0 25 3,-1-26 0,-24 26 0,24-25-1,-25 25 2,1-25 1,-1 25-5,-25 0 3,25 0 0,-25 0 0,0 0 0,-26 0 0,77 0 3,-76 0-3,50 0-3,-25 0 5,25 0-4,26 0 2,-1 0 0,-24 0 3,24 0-6,1 0 3,-1 0 0,1 0 0,0 0 0,-1 0 20,-24 0-20,-1 0 12,26 0-4,-1 0-8,1 0 2,-1 0 5,1 0-7,0 0 10,-1 0 0,1 0 0</inkml:trace>
    </iact:actionData>
  </iact:action>
  <iact:action type="add" startTime="30939">
    <iact:property name="dataType"/>
    <iact:actionData xml:id="d3">
      <inkml:trace xmlns:inkml="http://www.w3.org/2003/InkML" xml:id="stk3" contextRef="#ctx0" brushRef="#br0">11897 13445 0,'25'0'256,"1"0"-106,-1 0-131,1 0-9,24 0 0,52 0 0,25 25 0,25-25 0,-76 25 0,51-25 2,-76 0-3,-1 0 0,-24 0 1,75 0 3,-50 0-6,0 0 6,25 0-4,0-25 1,0-26 0,25-25-2,1-76 6,-1 25-8,1-50 4,-1-52 3,-25 26-6,0-25 3,1 0 0,-1-26 0,-51 26 0,26 76 0,-26-51 4,0 76-5,1 0 1,-26 51-3,51 0 3,-51 25 0,25 0 0,-25 26 3,0 0-6,0-1 3,0 1 0,0-26 229,101-126-229,77-178 0,-77 126 4,26 1-5,-25 0-2,-1 101 3,1-51 0,-1 77 3,-25 25-3,-25 25-3,0 0 7,25-25-5,-25 51-2,-1-26 7,1 26-8,0-1 7,0 26-6,-26-25 3,26 25 2,25-25-1,-25 25 6,-1-26-7,-24 26 0,-1 0 0,0 0 0,1 0 0,-1 0 2,0 0 18,1 0-13,-26-25 213,-26 0-177,1-1-13,0 26-21,-1 0-2,1-25-6,-26 25-2,26 0 2,0 0-2,-1 0 4,-25 0-6,26 0 6,0 0-3,-1 0 0,26-26-1,-25 26 2,0 0 0,-1 0-5,1 0 4,-1 0 0,1 0 10,0 0 33,101 0 56,-25 0-101,50 0 2,-25 77 0,-50-77 3,24 76-4,-24-26-1,24 52 2,-50-26 5,26 0-10,-26-25 5,25-1 3,-25 1-4,0-25-2,0-1 6,0 26-5,-25-26 2,-26 0 2,0 1-2,1-1 2,-1 1-7,0-1 6,26-25-2,25 25 1,-26-25 0,1 0 3,0 0-3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99">
    <iact:property name="dataType"/>
    <iact:actionData xml:id="d0">
      <inkml:trace xmlns:inkml="http://www.w3.org/2003/InkML" xml:id="stk0" contextRef="#ctx0" brushRef="#br0">14941 7585 0,'-25'0'89,"0"0"-42,-1-25-27,-25 25-7,-25 0-3,0 0-2,-51 0 1,51 0 4,0 0-6,51 0 3,-26 0 0,0 0 0,26 0 0,0 0 0,-1 0 0,1 0 0,-26 0 0,26 0 3,-26 0-6,0 0 3,1 0 3,-1 0-6,0 0 6,0 25-6,1-25 3,-1 26 3,26-26 316,-26 0-322,-25 0 6,-26 0-5,26 0 2,25 0-1,1 0 1,24 0 2,1 0-2,0 0 1,-1 0-4,1 0 13,-1 0 1,1 0-2,0 0 13,-1 0-24,1 0 12,0 0-10,-1 0 10,1 0 2,-1 0 5,1 0-14,0 0 5,-1 0-8,1 0 20,0 0-8,25 25 5,-26-25-16,1 0 8,0 25-8,-1-25 0,1 0 8,-1 26 1,1-26 22,25 25-35,-25 0 63,-1-25-30,26 26-30,-25 24 0,0-24-1,-1 25 2,1-1-1,-1-24 0,26-1 0,0 0 0,0 1 20,0-1 20,0 0-20,-25-25-19,25 26-2,0-1 0,0 1 4,-25-1-6,25 0 4,0 26-1,0-26 0,0 1-1,0-1 2,0 1 49,0-1-41,0 0 11,25-25-10,-25 26-10,25-26 0,1 0 0,25 0 2,-1 25-4,1-25 4,0 0-4,0 0 2,-1 0 2,1 0-1,0 0-4,-26 0 5,26 0-4,0 0 1,-1 0 2,1 0 1,0 0-2,0-25 0,-1 25-2,1 0 2,0-26 2,-1 26-4,27-25 2,24 25 3,-76 0-6,26 0 2,0 0 2,-26-25-1,1 25 289,-1 0-286,51 0-6,26 0 6,24 0-6,-24 25 3,-1-25 2,-25 0-4,-25 25 2,25-25 3,-25 0-4,0 0 1,-1 0 1,1 0-4,25 0 3,-25 0 0,0 0 2,0 0-4,-26 0 4,0 0-4,26 0 4,-26 0-4,26 0 4,0 0-4,0 0 5,-1 0-6,-24 0 5,-1 0-1,26 0-4,-26 0 3,1 0 0,-1 0 0,0 0 3,1 0 14,-26-25 65,25-26-84,-25-76 1,0 51 5,0 0-5,0 0 1,0 25 0,0 1-3,0-1 7,0 25-5,0-24 1,0 24-1,0 1 1,-25 0 8,-1-1-5,26 1-3,-25 25-1,0-25 2,-1-1 9,1 26-13,-1 0 5,-24 0-4,-1 0 2,0 0 3,0 0-6,26 0 5,-26 0-4,26 0 2,0 0 20</inkml:trace>
    </iact:actionData>
  </iact:action>
  <iact:action type="add" startTime="18680">
    <iact:property name="dataType"/>
    <iact:actionData xml:id="d1">
      <inkml:trace xmlns:inkml="http://www.w3.org/2003/InkML" xml:id="stk1" contextRef="#ctx0" brushRef="#br0">15220 8067 0,'26'0'147,"-1"0"-117,51 0-19,0 0-3,26 0 2,-1-25 2,-25-1-4,26-24 2,25-26 4,-51-1-7,51-24 2,25 0 6,-76 50-7,51-25-1,-77 25 3,1 26 0,0-26 4,-26 51-8,26-25 4,-26-1 10,1 1 11,-1 25-10,-50 0 177,-26 0-168,26 0-18,-26 0-4,0 0 5,0 0-7,1 0 5,-1 0-2,0 0 1,26 0 13,0 0-13,-1 0 7,52 0 133,50 0-140,-26 0 0,1 0 0,-26 0 2,26 0-2,0 0 1,-26 0-2,1 0 8,-1 0-4,0 0 17,-25 25 79,0 1-100,0-1 0,-25 0 1,25 1 3,-25-26 4,25 25-7,0 0 11,0 1 29,0-1 2,0 0-15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93">
    <iact:property name="dataType"/>
    <iact:actionData xml:id="d0">
      <inkml:trace xmlns:inkml="http://www.w3.org/2003/InkML" xml:id="stk0" contextRef="#ctx0" brushRef="#br0">3247 7205 0,'0'25'116,"25"26"-106,0 0 0,-25-1 0,26-24 3,-26-1-6,25 0 3,0-25 10,26 0-8,25-25-5,51-127 5,25-26-3,-25 51 3,25-25-1,-50 25-4,-52 51 6,1 26-4,-25-1-2,-1 25 4,0 1-2,-25 0 4,26-1-3,-26 1 10</inkml:trace>
    </iact:actionData>
  </iact:action>
  <iact:action type="add" startTime="8018">
    <iact:property name="dataType"/>
    <iact:actionData xml:id="d1">
      <inkml:trace xmlns:inkml="http://www.w3.org/2003/InkML" xml:id="stk1" contextRef="#ctx0" brushRef="#br0">3170 9691 0,'26'0'117,"-26"25"-107,51 0 0,-1 1 2,52-1-2,-1-25-2,102 0 4,25-127-1,1-25-4,-52 51 5,1-52-4,-51 77 1,-26 0 1,-50 0 4,25 25-4,-51 26-3,26 0 2,-25-1 6,-26 1-7,25-1 3,0 26 36</inkml:trace>
    </iact:actionData>
  </iact:action>
  <iact:action type="add" startTime="11581">
    <iact:property name="dataType"/>
    <iact:actionData xml:id="d2">
      <inkml:trace xmlns:inkml="http://www.w3.org/2003/InkML" xml:id="stk2" contextRef="#ctx0" brushRef="#br0">3272 12963 0,'0'-26'176,"25"26"-155,77-25-11,126-51 2,51-26-2,-101-24-3,-1 24 6,1 1-5,-51-1 1,-51 52 2,25-52 1,-50 51-4,0 1 5,-26-1-7,0 26 7,1-1-6,-1 26 3,1-25 13,-26-1-16,0 1 13,25 0-7,0-1-6,1 1 17,-1 25-16,0-25 13,-25-1-1,26 1-11,-1-26-1,26 0 4,-26 1-1,51-1-1,-50 0 0,24 0-3,-24 1 3,-1 24 2,-25 1-1,26-26-2,-26 26-1,25 0 4,-25-1-4,25 26 2,1-51-1,-26 26 5,25 0-8,-25-1 4,25 1 1,-25 0-2,0-1 11,26 26-7,-26-25 7,-26 25 58,1 0-65,-26 0-7,-25 0 7,0 25-4,25 1-1,1-1 6,-27 26-8,52-26 17,0-25-16,25 25 3,-26-25 0,1 0 10,25 26-10,76-26 74,102 0-78,-1 25 3,-25-25 4,-25 0-5,-51 0 2,1 0 0,-52 0 2,26 0-4,-26 0 2,0 0 20,-25 26 29,0-1-9</inkml:trace>
    </iact:actionData>
  </iact:action>
  <iact:action type="add" startTime="22309">
    <iact:property name="dataType"/>
    <iact:actionData xml:id="d3">
      <inkml:trace xmlns:inkml="http://www.w3.org/2003/InkML" xml:id="stk3" contextRef="#ctx0" brushRef="#br0">4185 13267 0,'25'0'196,"1"0"-186,-1 0 0,26 0 0,0 0 3,25 0-6,0 0 3,-25 0 0,25 26 0,-26-26 0,27 0 0,-27 25 0,1-25-1,0 0 4,0 0-5,25 0 2,-26 25 2,52-25-5,-26 0 6,0 0-3,0 0-3,-25 0 4,25 0-1,-25 0-1,-1 0 3,1 0-1,-25 0-3,-1 0 1,0 0 1,1 0 0,50 0 269,127 0-269,101 0 2,-50 0-2,-26-50 1,-76 24-2,1 26 1,-27-25 1,-24 25-2,25-26 2,-26 26-2,1-25 2,-52 25-4,27 0 5,-27 0-1,1 0-2,-26-25 1,1 25 0,-1 0-2,0 0 2,1 0 0,-1 0 0,1 0 2,-1 0-4,0 0 14,1 0-15,-1 0 13,0 0 3,1 0-3,-26-26 210,0 1-190,0 0-23,0-1 16,0 1-26,0 0 5,-26-1-5,26-25 6,-25 26-6,0 25 4,25-51-2,-26 26 1,26 0 0,-25-1 0,0 1 2,-1 25-4,26-26 2,-25 26 0,-1 0 0,-24 0 3,50-25-6,-26 25 3,1 0 0,-26 0 3,26-25-4,0 25 1,-1 0 0,-25 0-2,1 0 2,-1 0 3,-25 0-6,25 0 3,-50 0 0,25 0 0,25 0 0,0 0 0,-25 0 2,25 0-4,0 0 2,1 0 0,24 0 0,1 0 299,-26 0-285,-76 0-18,-50 0 6,-26 0-1,25 0-3,26 0 1,51 0 1,-26 0 1,25 0-1,26 0-1,-25 0 1,50 0 1,-25 0 1,25 0-5,0 0 3,26 0 0,0 0 0,-26 0 0,0-26 0,26 26 4,-26 0-5,26 0 0,-1 0-1,-24 0 14,24 0-14,1 0 2,0-25 1,-1 25 8,1 0 1,-1 0-10,1 0 3,0 0 4,-1 0 3,1 0-10,0 0 10,-1 0-10,1 0 2,-1 0-4,1 0 12,0 0-10,-1 0 10,1 0-8,0 0 6,-26 0-8,26 25 0,-1 1-1,1-26 11,-1 0-7,26 25-3,-25-25-3,0 0 24,25 25-12,0 1 22,0-1-21,0 1-9,25 24-2,0 1 13,1-26-15,-1 26 3,1-25 0,-26-1 0,25 0 3,0-25 6,-25 26 1,26-26 10,-1 0 8,0 0-6,1 0-22,-1 0 40,0 0-33</inkml:trace>
    </iact:actionData>
  </iact:action>
  <iact:action type="add" startTime="31611">
    <iact:property name="dataType"/>
    <iact:actionData xml:id="d4">
      <inkml:trace xmlns:inkml="http://www.w3.org/2003/InkML" xml:id="stk4" contextRef="#ctx0" brushRef="#br0">7864 14079 0,'50'0'75,"1"0"-63,25 0-4,26 0 2,50 0 1,-51 0-2,1 0 3,25 0-2,-51-25-2,0 25 2,0-26 2,25 1-4,-50-1 2,25 26 0,-25-25 3,-26 25-6,26-25 3,-26 25 0,-25-26 3,26 26-4,-1 0 9,-25-25-6,26 25 8,-26-25-2,25 25 11,0-26-9,1 26 3,-26-25 4,25 25-7,-25-25 60,0-1-60,0 1-10,0-1 11,0 1-12,0 0 1,0-1 0,0 1 0,0-26 0,0 26 3,0-1 4,0 1-7,-51 25 160,-50 76-160,25 0-1,-26 26 5,51-26-5,26-51-1,0 1 2,-1-1 4,26 0-9,-25 1 17,50-52 77,51-24-90,-25 24 1,-25 1 3,-1 0-6,-25-1 3,25 1 0,1 25 0,-26-26 10,25 26-8,0 0 16,1 0-18,-1 0 0,1 0 0,24 0 0,1 0 3,0 0-6,-26 0 3,26 0 0,-26 26 0,26-1 2,-26 26 6,26-26-6,-26 1-5,1 24 5,-1-50-4,1 51 2,-26-26 3,25 1-6,-25 25 6,0-26-3,0 0 21,0 1 7</inkml:trace>
    </iact:actionData>
  </iact:action>
  <iact:action type="add" startTime="34633">
    <iact:property name="dataType"/>
    <iact:actionData xml:id="d5">
      <inkml:trace xmlns:inkml="http://www.w3.org/2003/InkML" xml:id="stk5" contextRef="#ctx0" brushRef="#br0">3551 13216 0,'-279'127'4,"51"-25"3,-51 25 7,25-26-9,26 51 3,-1-25 0,102-76 5,1 50-5,-1-75 1,76 50 4,-51-51-5,102 0 2,-50-25-1,24 26 11,1-26-10,25 25 14,-25-25-18</inkml:trace>
    </iact:actionData>
  </iact:action>
  <iact:action type="add" startTime="36153">
    <iact:property name="dataType"/>
    <iact:actionData xml:id="d6">
      <inkml:trace xmlns:inkml="http://www.w3.org/2003/InkML" xml:id="stk6" contextRef="#ctx0" brushRef="#br0">3424 13293 0,'0'0'7,"-51"0"-3,-177 0 10,-26 0-2,1 25-6,100-25 1,-24 0 2,101 25-3,0-25 4,0 0-1,50 0 0,-25 0 1,26 0 3,0 0-6,-1 0 15,128 0 46,101-25-58,50 25 3,-75-25-6,-76-1 3,24 26 3,-50 0-6,-25 0 3,0 0 3,-26 0-4,1 0 11,-1 0-10,26 0-2,-26 0 2,26 26 0,0-1 0,-1 26 0,1-26 0,0 0 2,-26 1-4,1-1 5,-1-25-4,-25 25 8,25-25 3,-25 26 50,0-1-50,-50 26-10,-52-26 0,26 26 4,0 25-8,0-25 4,0-26 4,50 1-5,-24-1 1,50 0 0,-26-25-3,1 0 13,25 26-10,-26-26 0,1 0 23,25 25-16</inkml:trace>
    </iact:actionData>
  </iact:action>
  <iact:action type="add" startTime="52570">
    <iact:property name="dataType"/>
    <iact:actionData xml:id="d7">
      <inkml:trace xmlns:inkml="http://www.w3.org/2003/InkML" xml:id="stk7" contextRef="#ctx0" brushRef="#br0">1217 15626 0,'0'26'70,"25"24"-60,1 1-1,25 0 3,-26 0-1,0-1-1,-25-24-1,26-1-1,-26 0 12,25-25 3,0 0-16,77 0 3,50 0 3,127-126-6,0 24 3,0-75 0,-50 24 0,-1 1 0,-51 25 0,-24-76 0,-77 127 4,25-25-8,-50 50 4,-26 0 0,1 1-1,-1 24 2,-25 1-1,0-1 10,25 1-1,-25 0 12,26 25-21,-1-26 10,0 1-1,1 25 1,-1-25-10,1 25 40,-52 0 44,1 0-86,-26 0 0,0 0 5,1 25-4,-1-25 3,26 25-6,-26-25 7,0 26-6,0-26 17,1 0-18,24 25 4,-24-25 0,-27 25 0,27 1 0,-1-26 0,0 25 0,26-25 0,-1 26 0,-24-26 4,24 0 2,26 25-4,-25-25-4,50 0 64,153-25-64,76-102 4,-26 76-1,-76 0 0,-50 1-3,-26 24 0,-26 1 2,1 25 2,-25-26 0,-1 26-6,0 0 4,-25-25 2,0 101 36,0 127-38,-50 51-1,-1-26 4,-76-50-5,25-1 4,1-50-4,25-51 4,-26 0-4,77-25 4,-26 0-2,26-26-2,25 0 4,-25-25 7</inkml:trace>
    </iact:actionData>
  </iact:action>
  <iact:action type="add" startTime="57476">
    <iact:property name="dataType"/>
    <iact:actionData xml:id="d8">
      <inkml:trace xmlns:inkml="http://www.w3.org/2003/InkML" xml:id="stk8" contextRef="#ctx0" brushRef="#br0">3424 16895 0,'0'0'7,"102"-77"-3,24 27 2,1-26 2,0 25 3,-25-25-2,-26 50 1,0-24-1,-26 24 2,1 1 1,-25 0-2,-1-1 0,0 26-1,1 0 2,-1-25-4,0-1 6,1 1 7,-1 25-10,26-25 0,-26-1 7,1 26-4,-26-25-6,25 25 36,-76 0 66,-25 0-98,-25 0-4,25 51 3,-1-51 2,1 25-5,26-25 6,-1 25-2,26-25-2,-1 0 1,1 0-3,-1 0 4,1 0 10,50 0 87,52 0-95,75 0-3,0 0-1,-51 0-1,-24 0 2,-1 0 0,-51 0 2,0 0-4,1 0 2,-1 0 0,-25 51 100,-76 25-98,25 51-4,1-25 2,-1-26 2,-25-26-1,76-24-4,-26 25 3,1-26 0,0-25 2,25 25-1,-26-25-2</inkml:trace>
    </iact:actionData>
  </iact:action>
  <iact:action type="add" startTime="62007">
    <iact:property name="dataType"/>
    <iact:actionData xml:id="d9">
      <inkml:trace xmlns:inkml="http://www.w3.org/2003/InkML" xml:id="stk9" contextRef="#ctx0" brushRef="#br0">17199 15728 0,'0'0'6,"-51"0"-3,-50 0 5,-1 0 2,26 0-2,0 0 2,0 0-2,0 0 5,25 25-4,-50-25 1,25 0-2,25 25 2,0-25 2,26 26-2,-1-26-1,1 0 2,25 25-3,-25-25 2,-1 0 2,1 26 16,0-26-6,-1 0-14,1 0 313,-1 25-313,1 0 4,-26 1-4,26 24 4,0-24-4,-1-1 2,1 0 10,0-25 0,-1 26-8,26-1-4,-25-25 2,-1 26 0,1-1 10,25 0-1,0 1 41,0-1 1,0 26-51,0-26 1,0 51 0,51-25-3,0 0 1,-1-1 4,26 27-3,51-1 0,0 0 0,-25-26-3,-1-24 4,0 25-2,-24-26 1,-1 26 3,-26-26-6,27 0 4,-1 1-2,0-1 4,-26-25-6,1 25 6,0 1-6,0-26 3,-26 25 4,0-25-8,1 26 4,-1-26 3,1 0 253,24 0-253,179 0-3,329 0-2,-102-26 1,1 26 1,0 0 0,-52 0 3,-49 0-3,-52-51-1,-50 51 2,-102 0-4,-25 0 6,-51-25-2,-51 25-5,1 0 4,-1 0 0,0 0 3,1 0 4,-1 0 253,51 0-260,153-25 4,227-102-8,-126 76 6,-127 0-4,25-25 2,-50 26 0,-102 24 2,0 1-4,-25 25 4,-26-25-4,0 25 5,1 0-4,-26-26-2,25 26 253,51 0-247,203 0-6,76 26 3,-50 24 3,-77-24-2,-76-26-2,-25 25-1,-25-25 4,-26 0-5,25 0 4,-50 25 11,-26-25-12,26 0 0,-25 0 10,-1 0-10,0 0 7,1 0 63,-1 0-37,0 0-13,1 0-23,24-76 3,-24-25 3,50-77-3,-76 51 0,0 26-3,0 25 3,0-26 0,-76 26 2,0 26-4,-51-27 2,0 27 0,-25 24 1,25 26-2,26-50 5,-26 50-5,51 0-2,-1 0 6,27 0-3,-1 0-3,26 0 3,-26 0 0,26 0 220,-1 0-218,-126 0-4,-279-26 2,76-24 3,-51 24-3,0-25-3,51 1 2,-51 50 5,51 0-7,50 0 5,1 0-4,50 0 4,51 0-5,26 0 3,75 0 3,26 0-3,25 0-2,0 0 4,26 0-2,0 0 0,-1 0 227,-50 0-225,-101 0-2,-229 0-2,101 25 5,52-25-4,24 76-1,52-50 2,25-1 0,25 26-1,51-26 2,25 0 2,0-25-6,0 26 3,26-26 0,0 0 0,-26 0-1,51 25 2,-25-25 8,-1 25 2,1-25 1,-1 0 5,1 0 23,0 0 30,-1 0-57,1 0 24,0 0-6,-1 0 8,1 0-6,0 0 16,-1 0-51,1 0 11,-1 0 2,1 0-2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06:32:24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2">
    <iact:property name="dataType"/>
    <iact:actionData xml:id="d0">
      <inkml:trace xmlns:inkml="http://www.w3.org/2003/InkML" xml:id="stk0" contextRef="#ctx0" brushRef="#br0">5301 5860 0,'0'26'97,"26"-1"-88,-1-25 0,51 25 1,-25 1 2,76 24-4,-26-50 2,26-25 0,0 0 0,-26-1 0,1 1 5,-51-26-8,-1 26 1,1 0 3,0-1-2,-26 1 4,1-1-6,-1 1 3,0 25 0,26-25 0,-26-1 3,1 26-4,-1-25-1,0 25 12,1 0 32,-1 0-22,-50 0 77,-1 0-97,-24 0 1,-52 0 0,26 0-3,25 0 5,26 0 5,0 0-9,-1 0 4,1 0-6,50 0 56,77 0-56,25 0 5,-26 0-1,1 0 0,-52 0-5,-24 0 14,-1 0-8,0 25-4,1-25 25,-26 26-13,0 24-13,-127 77 3,-25 102 0,0-52 0,75-75 0,1-26 0,26-26 4</inkml:trace>
    </iact:actionData>
  </iact:action>
  <iact:action type="add" startTime="6865">
    <iact:property name="dataType"/>
    <iact:actionData xml:id="d1">
      <inkml:trace xmlns:inkml="http://www.w3.org/2003/InkML" xml:id="stk1" contextRef="#ctx0" brushRef="#br0">5606 15271 0,'0'25'46,"25"1"-15,0-1-21,26 1 2,25-1-1,0 0-1,26 1-3,-1-26 3,26 25 2,-51-25-4,26 0 2,-1 0 0,-25-25 2,0-1-4,-25 1 2,-25 0 0,-1-26 0,0 51 0,1-26 0,-1 1 2,0 25-4,-25-25 11,26-1 2,-26 1 8,25 25-18,-50 0 69,-77 0-58,1 0-12,25 0-3,25-25 3,0 25 0,26 0 1,0 0-2,-1-26 11,52 1 24,202 25-38,76 0 6,-101 0-2,-51 0 1,-50 0-4,-26 25 3,-25-25 0,-26 26 0,-25-1 0,25-25 13,-25 25-16,0 1 3,0-1 0,0 26 0,-25 0 0,-26-1 0,26 1 0,-26 0 0,26-26 3,0 1-6,-1-26 5,26 25-4,-25-25 12</inkml:trace>
    </iact:actionData>
  </iact:action>
  <iact:action type="add" startTime="9063">
    <iact:property name="dataType"/>
    <iact:actionData xml:id="d2">
      <inkml:trace xmlns:inkml="http://www.w3.org/2003/InkML" xml:id="stk2" contextRef="#ctx0" brushRef="#br0">8320 7458 0,'-25'0'30,"25"-25"-24,-76 25 3,-77 0 3,-100 0-4,-26 0 3,76 0-2,0 0 3,51 0-4,-51 0 2,50 0 2,-49 0-4,24 0 1,76 0 5,-50 0-8,76 0 7,-51 0-6,51 0 6,25 0-2,26 0 285,0 25-283,-26 26-6,-76 127 3,-25 50 0,0-51 3,25-50-6,25 26 3,52-27 0,-26-50 0,25 51 3,25-51-3,-24-25-3,24 25 3,1 0 2,25-50-4,-51 24 1,51-24 4,0 25-3,0-26-3,-25 0 4,25 1-2,0-1 11,-25-25-10,25 76 260,50 203-260,77 254 0,-51-178 3,0-51-6,-25-25 3,0-126 0,0 24 3,-26-50-4,26-51 2,-26 51-2,26-51 1,25 0 0,-25 26-2,25-26 5,51 25-4,25 1 2,-76-26-2,25 0-2,-50-26 4,-51-24 260,0 50-263,-76 76 2,0 76 3,50-75-6,-24-27 3,-1 1 0,26-76 3,-1 25-2,26-25-3,0 0 3,0-1-4,0-24 3,0-1 3,0 0-3,0 1-1,0-1 1,0 1 11,0-1-12,51-25-1,0 25 1,-1 1 1,77-1 5,-25-25-7,25 25-1,25-25 6,0 0-5,0 0 5,0 0-6,77 0 6,-26 0-6,-51 0 3,0 0-1,0 0 4,-25 0-3,-51 0-2,0 0 5,1 0-7,24 0 5,-50 26-1,-1-26 0,-24 0 2,25 0-1,-26 25-4,26-25 2,-26 0 1,26 0 2,0 0 0,-1 0 216,179 0-220,176 0 2,-24-25 2,-77-51-4,-25 0 4,-76-1-1,-25 27-4,-51-26 6,0 25-6,-77 0 3,27-25 0,-1 25-1,0 1 2,-26-27-1,1-24 2,51 25-5,-52-51 3,1-51 3,-25 26-3,-1-25 0,-25-26-3,0 51 6,-25-26-5,-26 51 2,0 26 2,26-1-5,-26 52 3,26-1 0,-1 0 0,26 26 3,-25-1-3,25 1 209,0-76-211,-76-255 2,-51-100 2,51 50 1,0 25-8,-26 26 5,26 51 0,51 25 0,-51 76 3,50-25-6,26 126 3,-50-75 0,24 101 0,1-1 4,25 1-8,-26 26 7,1 24-4,25 1-1,-25 0 2,25-1 2,0 1-4,-26 25 2,1 0 209,-26 0-209,-25-26 0,-76 26 0,-26-25 3,77 25-6,-26-25 6,51 25-3,25 0-3,0 0 6,1 0-3,24-26-3,-24 26 6,-1 0 6,25 0-9,-24-25 1,24 25-2,1 0 1,0 0 8,-1 0 2,1 0-8,0-25 8,-1 25-13,1 0 4,-1 0 18,-24 0-19,24 0 1,-24 0-2,24 0 1,1 0 3,-26 0-3,0 0-2,1 0 4,-1 0-5,26 0 3,-26 0 3,25 0-5,1 0 1,0 0 1,-1 0 0,1 0 0,-26 0 1,26 0-2,-1 0 1</inkml:trace>
    </iact:actionData>
  </iact:action>
  <iact:action type="add" startTime="73334">
    <iact:property name="dataType"/>
    <iact:actionData xml:id="d3">
      <inkml:trace xmlns:inkml="http://www.w3.org/2003/InkML" xml:id="stk3" contextRef="#ctx0" brushRef="#br0">5403 9082 0,'0'25'41,"25"127"-36,77 26 4,-26-51 1,-26-51 3,-24-25-7,-1-1 4,-25-24 1,26-1 2,-1-25 4,-25 25-7,25-25 0,1 0 13,24 0-14,52-50-1,-1-26 2,52-1-1,-27 1 2,-24 26-2,-1-26 5,-50 25-8,0 25 8,0 1-7,-26 0 3,0-1 2,1 26 5,-26-25 3,50 25-10,-24-25 1,25-1-2,25 1 1,-26 25 1,-24-25 1,24-1-5,-24 26 3,-1 0 4,1-25-8,-26-1 14,25 26 3,0-25-16,1 25 13,-1 0-7,-50 0 54,-26 0-57,0 0 0,-50 0 0,-1 0 3,1 0-4,50 0-1,-25 0 4,25 0-5,0 0 6,26 0-5,0 0 2,-1 0-1,1 0 36,50 0 11,51 0-47,26 0 2,50 0-2,-25 0 2,-76 0-2,-1 0 1,-24 0 0,-1 0 0,1 0 1,-1 0 11,0 0 5,1 25-4,-26 26-16,0-25 6,0-1-3,0 26-3,0-1 13,0 1-10,0 0 0,0 0 2,-51-1-4,-25 52 2,50-52 0,-24-24 3,24 25-6,1-51 3,25 25 0,-25-25 19,25 25-9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53724" y="5701507"/>
            <a:ext cx="1209675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microsoft.com/office/2011/relationships/inkAction" Target="../ink/inkAction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microsoft.com/office/2011/relationships/inkAction" Target="../ink/inkAction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microsoft.com/office/2011/relationships/inkAction" Target="../ink/inkAction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microsoft.com/office/2011/relationships/inkAction" Target="../ink/inkAction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microsoft.com/office/2011/relationships/inkAction" Target="../ink/inkAction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microsoft.com/office/2011/relationships/inkAction" Target="../ink/inkAction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7322"/>
            <a:ext cx="11887200" cy="35099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7300" b="1" dirty="0">
                <a:solidFill>
                  <a:schemeClr val="bg1"/>
                </a:solidFill>
                <a:highlight>
                  <a:srgbClr val="0000FF"/>
                </a:highlight>
              </a:rPr>
              <a:t>APACHE SPARK DEEP DIVE</a:t>
            </a:r>
            <a:br>
              <a:rPr lang="en-US" b="1" dirty="0">
                <a:highlight>
                  <a:srgbClr val="0000FF"/>
                </a:highlight>
              </a:rPr>
            </a:br>
            <a:br>
              <a:rPr lang="en-US" b="1" dirty="0"/>
            </a:br>
            <a: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  <a:t>Spark Execution Model</a:t>
            </a:r>
            <a:b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</a:br>
            <a: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  <a:t>With Spark UI</a:t>
            </a:r>
            <a:br>
              <a:rPr lang="en-US" b="1" dirty="0"/>
            </a:b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702292"/>
            <a:ext cx="446024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5383658"/>
            <a:ext cx="1433862" cy="14124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A96BF8-2959-45FA-B55E-4F807956E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23"/>
    </mc:Choice>
    <mc:Fallback>
      <p:transition spd="slow" advTm="3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464B-2AD5-4646-B1BE-BCEAF13D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980" y="1120775"/>
            <a:ext cx="5324475" cy="538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CBDD5-8378-4F72-BCF2-F90B3403921C}"/>
              </a:ext>
            </a:extLst>
          </p:cNvPr>
          <p:cNvSpPr txBox="1"/>
          <p:nvPr/>
        </p:nvSpPr>
        <p:spPr>
          <a:xfrm>
            <a:off x="8309113" y="1272209"/>
            <a:ext cx="2743200" cy="37856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Whole-Stage Java Code Generation</a:t>
            </a:r>
            <a:r>
              <a:rPr lang="en-US" sz="2400" dirty="0"/>
              <a:t> </a:t>
            </a:r>
          </a:p>
          <a:p>
            <a:r>
              <a:rPr lang="en-US" sz="2400" dirty="0"/>
              <a:t> is a physical query optimization in Spark SQL that fuses multiple physical operators (as a subtree of plans) together into a single Java function.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607834-D4DE-4458-A8F0-38844F4106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6400" y="2027520"/>
              <a:ext cx="2438640" cy="358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607834-D4DE-4458-A8F0-38844F410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040" y="2018160"/>
                <a:ext cx="2457360" cy="3607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806E5F1-8A27-4939-A0B4-64ADE17C8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16"/>
    </mc:Choice>
    <mc:Fallback>
      <p:transition spd="slow" advTm="8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2BB0D-36B3-4CC2-9BB5-A278C4BD7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976243"/>
            <a:ext cx="6583017" cy="58817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DD70D2-FBD2-45EA-AA43-A8B2698358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7040" y="904320"/>
              <a:ext cx="5689800" cy="524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DD70D2-FBD2-45EA-AA43-A8B269835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7680" y="894960"/>
                <a:ext cx="5708520" cy="5260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79242E-8F60-4130-80AC-0B5F3950A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51"/>
    </mc:Choice>
    <mc:Fallback>
      <p:transition spd="slow" advTm="6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0F7CA5-A81D-489A-851A-E0F03DEC6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/>
              <a:t>Spark Execution Model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this video we will try to understand how spark application runs on a cluster.</a:t>
            </a:r>
          </a:p>
          <a:p>
            <a:pPr marL="0" indent="0">
              <a:buNone/>
            </a:pPr>
            <a:r>
              <a:rPr lang="en-US" sz="2400" dirty="0"/>
              <a:t>An important thing to know about Dataset transformations is that they fall into two types, </a:t>
            </a:r>
            <a:r>
              <a:rPr lang="en-US" sz="2400" b="1" dirty="0">
                <a:highlight>
                  <a:srgbClr val="00FF00"/>
                </a:highlight>
              </a:rPr>
              <a:t>narrow and wide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4CAD4-5C79-4366-9564-ACA5D72E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644" y="2729720"/>
            <a:ext cx="6991350" cy="3971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9318E4-3E7B-40BC-919B-58AE8104FD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6600" y="2548080"/>
              <a:ext cx="7059960" cy="134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9318E4-3E7B-40BC-919B-58AE8104F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7240" y="2538720"/>
                <a:ext cx="7078680" cy="1361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263ABD-1969-4DCE-8DCD-2FE54A482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00"/>
    </mc:Choice>
    <mc:Fallback>
      <p:transition spd="slow" advTm="9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Take an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9C0E5-7152-4819-8DF1-7FA515A14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2773"/>
            <a:ext cx="6569765" cy="229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6F96F6-21DA-4D99-B49C-ABE3367A2A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5840" y="3543480"/>
              <a:ext cx="5187600" cy="32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6F96F6-21DA-4D99-B49C-ABE3367A2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6480" y="3534120"/>
                <a:ext cx="5206320" cy="338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41F866-84BE-4D88-A26A-F681C28D7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1"/>
    </mc:Choice>
    <mc:Fallback>
      <p:transition spd="slow" advTm="30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24424-C2BC-4A2B-B758-AF389A6BA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highlight>
                  <a:srgbClr val="00FF00"/>
                </a:highlight>
              </a:rPr>
              <a:t>The Logical Plan</a:t>
            </a:r>
          </a:p>
          <a:p>
            <a:r>
              <a:rPr lang="en-US" sz="2400" dirty="0"/>
              <a:t>In the first phase, the logical plan is created. </a:t>
            </a:r>
          </a:p>
          <a:p>
            <a:r>
              <a:rPr lang="en-US" sz="2400" dirty="0"/>
              <a:t>This is the plan that shows which steps will be executed when an action gets applied. </a:t>
            </a:r>
          </a:p>
          <a:p>
            <a:r>
              <a:rPr lang="en-US" sz="2400" dirty="0"/>
              <a:t>Recall that when you apply a transformation on a Dataset, a new Dataset is created. </a:t>
            </a:r>
          </a:p>
          <a:p>
            <a:r>
              <a:rPr lang="en-US" sz="2400" dirty="0"/>
              <a:t>When this happens, that new Dataset points back to the parent, resulting in a lineage or directed acyclic graph (DAG) for how Spark will execute these transformations.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highlight>
                  <a:srgbClr val="00FF00"/>
                </a:highlight>
              </a:rPr>
              <a:t>The Physical Plan</a:t>
            </a:r>
          </a:p>
          <a:p>
            <a:r>
              <a:rPr lang="en-US" sz="2400" dirty="0"/>
              <a:t>Actions trigger the translation of the logical DAG into a physical execution plan. The Spark Catalyst query optimizer creates the physical execution plan for </a:t>
            </a:r>
            <a:r>
              <a:rPr lang="en-US" sz="2400" dirty="0" err="1"/>
              <a:t>DataFrames</a:t>
            </a:r>
            <a:r>
              <a:rPr lang="en-US" sz="2400" dirty="0"/>
              <a:t>, as shown in the diagram below: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46C0EE-556A-4043-9FE3-A4D9178487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840" y="858600"/>
              <a:ext cx="1123560" cy="465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46C0EE-556A-4043-9FE3-A4D9178487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" y="849240"/>
                <a:ext cx="1142280" cy="4676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73CD0D-F3A0-4BF8-9242-91CAE9F42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6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44"/>
    </mc:Choice>
    <mc:Fallback>
      <p:transition spd="slow" advTm="138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Query Plan for the </a:t>
            </a:r>
            <a:r>
              <a:rPr lang="en-US" sz="2000" dirty="0" err="1"/>
              <a:t>dFirst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6646-E477-4EAF-9E0C-243ECF3F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9" y="2200274"/>
            <a:ext cx="10515600" cy="3113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7A058A-42EC-4E65-AF9D-588EEE43AF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7800" y="2292480"/>
              <a:ext cx="8913960" cy="2602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7A058A-42EC-4E65-AF9D-588EEE43A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8440" y="2283120"/>
                <a:ext cx="8932680" cy="2621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79332D-7F7D-4BC0-B974-5D45C9D66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8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05"/>
    </mc:Choice>
    <mc:Fallback>
      <p:transition spd="slow" advTm="95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Query Plan for the </a:t>
            </a:r>
            <a:r>
              <a:rPr lang="en-US" sz="2000" dirty="0" err="1"/>
              <a:t>dFirst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F4557-4274-4F49-A252-DE467B38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8648"/>
            <a:ext cx="5933661" cy="4371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6F2DDD-6F69-4ADE-9185-2296F1B151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1080" y="1616400"/>
              <a:ext cx="7224480" cy="484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6F2DDD-6F69-4ADE-9185-2296F1B151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720" y="1607040"/>
                <a:ext cx="7243200" cy="4868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E5559F-5424-4FBA-8A45-ECD8D7C3B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70"/>
    </mc:Choice>
    <mc:Fallback>
      <p:transition spd="slow" advTm="11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Spark  UI -&gt; Jobs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45ED0-813F-4EED-84F5-C27A4D97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678" y="1643062"/>
            <a:ext cx="5557009" cy="4373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6E06F9-5502-4A60-900E-0F30488CCC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9920" y="1963440"/>
              <a:ext cx="3005280" cy="2895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6E06F9-5502-4A60-900E-0F30488CC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0560" y="1954080"/>
                <a:ext cx="3024000" cy="2913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AD3985-A3BC-42A6-BD32-DC6985035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09"/>
    </mc:Choice>
    <mc:Fallback>
      <p:transition spd="slow" advTm="4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Second </a:t>
            </a:r>
            <a:r>
              <a:rPr lang="en-US" sz="2000" dirty="0" err="1"/>
              <a:t>DataFrame</a:t>
            </a:r>
            <a:r>
              <a:rPr lang="en-US" sz="2000" dirty="0"/>
              <a:t> </a:t>
            </a:r>
            <a:r>
              <a:rPr lang="en-US" sz="2000" dirty="0" err="1"/>
              <a:t>dSecond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2BA5A-06EA-4EA5-9BEB-30BB2EF8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4075"/>
            <a:ext cx="5721626" cy="2249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48AB75-FDC0-4B71-AFD1-A7E9D2AB48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7440" y="2621160"/>
              <a:ext cx="1598400" cy="42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48AB75-FDC0-4B71-AFD1-A7E9D2AB48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8080" y="2611800"/>
                <a:ext cx="1617120" cy="448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ED8CE7E-CCAD-44E5-B2D2-0B1FB9841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07"/>
    </mc:Choice>
    <mc:Fallback>
      <p:transition spd="slow" advTm="30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Query Execution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B5707-0CC7-4D5E-9DC5-86AA36BC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50" y="1519312"/>
            <a:ext cx="8794327" cy="47798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9BFC4C-7710-4977-8302-752750CA86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120" y="2301480"/>
              <a:ext cx="8776800" cy="3881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9BFC4C-7710-4977-8302-752750CA86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760" y="2292120"/>
                <a:ext cx="8795520" cy="3900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82FA6C-AE78-42F2-A38F-F1B4B88D8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5"/>
    </mc:Choice>
    <mc:Fallback>
      <p:transition spd="slow" advTm="8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12509</TotalTime>
  <Words>276</Words>
  <Application>Microsoft Office PowerPoint</Application>
  <PresentationFormat>Widescreen</PresentationFormat>
  <Paragraphs>36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   APACHE SPARK DEEP DIVE  Spark Execution Model With Spark UI 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  <vt:lpstr>Spark Execution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379</cp:revision>
  <dcterms:created xsi:type="dcterms:W3CDTF">2018-12-28T03:34:44Z</dcterms:created>
  <dcterms:modified xsi:type="dcterms:W3CDTF">2020-03-17T09:27:04Z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